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268760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L’histoire du 20</a:t>
            </a:r>
            <a:r>
              <a:rPr lang="fr-FR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siècle à travers le cinéma :</a:t>
            </a:r>
          </a:p>
          <a:p>
            <a:pPr algn="ctr"/>
            <a:endParaRPr lang="fr-FR" sz="32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0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thème étudié</a:t>
            </a:r>
            <a:endParaRPr lang="fr-FR" sz="6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</a:t>
            </a:r>
            <a:r>
              <a:rPr lang="fr-FR" dirty="0"/>
              <a:t>/ Deuxième film</a:t>
            </a:r>
            <a:r>
              <a:rPr lang="fr-FR" dirty="0" smtClean="0"/>
              <a:t>, conclusion (avis personnel)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411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A/ </a:t>
            </a:r>
            <a:r>
              <a:rPr lang="fr-FR" dirty="0" smtClean="0"/>
              <a:t>Présentation générale :</a:t>
            </a:r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36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- Quels films allez-vous présenter ? Quels thème traitent-ils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B/ </a:t>
            </a:r>
            <a:r>
              <a:rPr lang="fr-FR" dirty="0" smtClean="0"/>
              <a:t>Premier film, fiche technique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60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C/ </a:t>
            </a:r>
            <a:r>
              <a:rPr lang="fr-FR" dirty="0" smtClean="0"/>
              <a:t>Premier film, analyse (synopsis, intention) :</a:t>
            </a:r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13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D/ </a:t>
            </a:r>
            <a:r>
              <a:rPr lang="fr-FR" dirty="0" smtClean="0"/>
              <a:t>Premier film, présentation d’une scène importante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60212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Lien Internet pour visionner la scène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0440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E/ </a:t>
            </a:r>
            <a:r>
              <a:rPr lang="fr-FR" dirty="0" smtClean="0"/>
              <a:t>Premier film, conclusion (avis personnel)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67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F/ Deuxième film, fiche technique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26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r>
              <a:rPr lang="fr-FR" dirty="0"/>
              <a:t>/ Deuxième film</a:t>
            </a:r>
            <a:r>
              <a:rPr lang="fr-FR" dirty="0" smtClean="0"/>
              <a:t>, analyse (synopsis, intention) :</a:t>
            </a:r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11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H/ </a:t>
            </a:r>
            <a:r>
              <a:rPr lang="fr-FR" dirty="0"/>
              <a:t>Deuxième film</a:t>
            </a:r>
            <a:r>
              <a:rPr lang="fr-FR" dirty="0" smtClean="0"/>
              <a:t>, présentation d’une scène importante </a:t>
            </a:r>
            <a:r>
              <a:rPr lang="fr-FR" dirty="0" smtClean="0"/>
              <a:t>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60212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Lien Internet pour visionner la scène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7861224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134</Words>
  <Application>Microsoft Office PowerPoint</Application>
  <PresentationFormat>Affichage à l'écran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52</cp:revision>
  <dcterms:created xsi:type="dcterms:W3CDTF">2012-12-12T09:41:47Z</dcterms:created>
  <dcterms:modified xsi:type="dcterms:W3CDTF">2018-01-24T17:00:14Z</dcterms:modified>
</cp:coreProperties>
</file>